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90" r:id="rId4"/>
    <p:sldId id="274" r:id="rId5"/>
    <p:sldId id="257" r:id="rId6"/>
    <p:sldId id="265" r:id="rId7"/>
    <p:sldId id="258" r:id="rId8"/>
    <p:sldId id="259" r:id="rId9"/>
    <p:sldId id="288" r:id="rId10"/>
    <p:sldId id="27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86" r:id="rId19"/>
    <p:sldId id="299" r:id="rId20"/>
    <p:sldId id="298" r:id="rId21"/>
  </p:sldIdLst>
  <p:sldSz cx="9144000" cy="6858000" type="screen4x3"/>
  <p:notesSz cx="7096125" cy="102298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1493"/>
          </a:xfrm>
          <a:prstGeom prst="rect">
            <a:avLst/>
          </a:prstGeom>
        </p:spPr>
        <p:txBody>
          <a:bodyPr vert="horz" lIns="99002" tIns="49501" rIns="99002" bIns="4950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19495" y="0"/>
            <a:ext cx="3074988" cy="511493"/>
          </a:xfrm>
          <a:prstGeom prst="rect">
            <a:avLst/>
          </a:prstGeom>
        </p:spPr>
        <p:txBody>
          <a:bodyPr vert="horz" lIns="99002" tIns="49501" rIns="99002" bIns="49501" rtlCol="0"/>
          <a:lstStyle>
            <a:lvl1pPr algn="r">
              <a:defRPr sz="1300"/>
            </a:lvl1pPr>
          </a:lstStyle>
          <a:p>
            <a:fld id="{51FC94E9-C48C-4159-A223-DA96F5F0DA2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02" tIns="49501" rIns="99002" bIns="49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59179"/>
            <a:ext cx="5676900" cy="4603433"/>
          </a:xfrm>
          <a:prstGeom prst="rect">
            <a:avLst/>
          </a:prstGeom>
        </p:spPr>
        <p:txBody>
          <a:bodyPr vert="horz" lIns="99002" tIns="49501" rIns="99002" bIns="495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6582"/>
            <a:ext cx="3074988" cy="511493"/>
          </a:xfrm>
          <a:prstGeom prst="rect">
            <a:avLst/>
          </a:prstGeom>
        </p:spPr>
        <p:txBody>
          <a:bodyPr vert="horz" lIns="99002" tIns="49501" rIns="99002" bIns="4950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19495" y="9716582"/>
            <a:ext cx="3074988" cy="511493"/>
          </a:xfrm>
          <a:prstGeom prst="rect">
            <a:avLst/>
          </a:prstGeom>
        </p:spPr>
        <p:txBody>
          <a:bodyPr vert="horz" lIns="99002" tIns="49501" rIns="99002" bIns="49501" rtlCol="0" anchor="b"/>
          <a:lstStyle>
            <a:lvl1pPr algn="r">
              <a:defRPr sz="1300"/>
            </a:lvl1pPr>
          </a:lstStyle>
          <a:p>
            <a:fld id="{3C193DA6-29F1-4A9A-8009-2162DE8CA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5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3DA6-29F1-4A9A-8009-2162DE8CAE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7688-2E0F-410A-BE72-45FF8DA09A65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365E-A9C7-41FD-BB25-4F8F9F0E9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A5F8-D7BC-4BEB-BB53-FEF167A7513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0329-A7B9-4359-A1C6-50932D264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C6BF-452A-4E54-B418-69973263D7DC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5477-2248-4CC4-950E-D1B5CA3E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2453-877E-4CF0-94CD-683A49D0691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9049-C18B-4442-B9F8-47D010FBD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D88B-CE1D-4F92-A53B-BE4C23FE728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FD27-04F8-4B97-A0BF-EE4F770C5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FF4F-353E-4DA2-9640-C092009949E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AAEB-E68C-446B-8C88-5C62929A9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6E08-9C98-4DC9-9E32-27DB26C5EEBD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4670-56A7-4EFF-B382-7733A297D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602F-E7CC-486A-A2C5-2D3AF0247F79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3533-E38D-4665-BE05-5D110CFE4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C70D-D962-4FD0-AAFD-BFCC654A5C1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5CAD-D812-40AA-B74A-16F7EE6AF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6575-AD30-4CFA-8A9F-FA54531822B7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A32D-E2D3-4750-962D-1071FE9F9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AA3C-6937-49C3-9EB6-106EB2A3B9BF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E05E-AFFF-4CD4-9361-72CD1344E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C016E3-73F6-4B6F-A865-3810DB38FDA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DA150A-52CE-4FEA-8F3D-F3A87B76C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184731" cy="6264696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МАУДО «Детский	 сад № 8» г. Ялуторовска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Тюменской области</a:t>
            </a:r>
          </a:p>
          <a:p>
            <a:pPr algn="ctr">
              <a:defRPr/>
            </a:pP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Познавательно-творческий проект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«В КРУГУ ДРУЖНОЙ СЕМЬИ»</a:t>
            </a:r>
          </a:p>
        </p:txBody>
      </p:sp>
      <p:pic>
        <p:nvPicPr>
          <p:cNvPr id="16385" name="Picture 1" descr="F:\ДЕТСКИЙ ПРОЕКТ\005830xjduoqpxjjmmfu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3084981" cy="247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64AC8-A16D-4712-80D9-FAF67BEAAB1A}"/>
              </a:ext>
            </a:extLst>
          </p:cNvPr>
          <p:cNvSpPr txBox="1"/>
          <p:nvPr/>
        </p:nvSpPr>
        <p:spPr>
          <a:xfrm>
            <a:off x="601216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8216D-89D8-4FB5-96D6-E38C678E14E8}"/>
              </a:ext>
            </a:extLst>
          </p:cNvPr>
          <p:cNvSpPr txBox="1"/>
          <p:nvPr/>
        </p:nvSpPr>
        <p:spPr>
          <a:xfrm>
            <a:off x="5076056" y="5157192"/>
            <a:ext cx="3983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Воспитатель : Киселёва Д.В.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5" y="142852"/>
            <a:ext cx="7877205" cy="5372123"/>
          </a:xfrm>
        </p:spPr>
        <p:txBody>
          <a:bodyPr/>
          <a:lstStyle/>
          <a:p>
            <a:pPr>
              <a:buNone/>
            </a:pPr>
            <a:r>
              <a:rPr lang="ru-RU" sz="3200" dirty="0">
                <a:solidFill>
                  <a:srgbClr val="2D0BF9"/>
                </a:solidFill>
                <a:latin typeface="Segoe Print" pitchFamily="2" charset="0"/>
              </a:rPr>
              <a:t>ЧЕГО МЫ ДОСТИГЛИ</a:t>
            </a:r>
            <a:br>
              <a:rPr lang="ru-RU" sz="4800" dirty="0">
                <a:solidFill>
                  <a:srgbClr val="C00000"/>
                </a:solidFill>
                <a:latin typeface="Segoe Print" pitchFamily="2" charset="0"/>
              </a:rPr>
            </a:br>
            <a:endParaRPr lang="ru-RU" dirty="0"/>
          </a:p>
        </p:txBody>
      </p:sp>
      <p:pic>
        <p:nvPicPr>
          <p:cNvPr id="5" name="Picture 2" descr="В семье царит Любовь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7562"/>
            <a:ext cx="4104456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857232"/>
            <a:ext cx="778674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 dirty="0">
                <a:latin typeface="Segoe Print" pitchFamily="2" charset="0"/>
              </a:rPr>
              <a:t> Я  наблюдала и знаю,  как моя мама делает  разные поделки. Мы вместе с мамой сделали поделку «Семейное гнездо»</a:t>
            </a:r>
            <a:endParaRPr lang="ru-RU" b="1" dirty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latin typeface="Segoe Print" pitchFamily="2" charset="0"/>
              </a:rPr>
              <a:t>А я теперь знаю историю своей семьи  и мы вместе с папой и мамой изготовили «Семейное древо»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latin typeface="Segoe Print" pitchFamily="2" charset="0"/>
              </a:rPr>
              <a:t>Мы с мамой  были на работе у папы  и я теперь знаю как он там работает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latin typeface="Segoe Print" pitchFamily="2" charset="0"/>
              </a:rPr>
              <a:t>Я вместе с другими ребятами выучила песенки о семье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latin typeface="Segoe Print" pitchFamily="2" charset="0"/>
              </a:rPr>
              <a:t>Я разговаривал со своими дедушкой и бабушкой и узнал,  как они жили в детстве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latin typeface="Segoe Print" pitchFamily="2" charset="0"/>
              </a:rPr>
              <a:t>Мы вместе с мамой </a:t>
            </a:r>
          </a:p>
          <a:p>
            <a:r>
              <a:rPr lang="ru-RU" b="1" i="1" dirty="0">
                <a:latin typeface="Segoe Print" pitchFamily="2" charset="0"/>
              </a:rPr>
              <a:t>придумали герб нашей </a:t>
            </a:r>
          </a:p>
          <a:p>
            <a:r>
              <a:rPr lang="ru-RU" b="1" i="1" dirty="0">
                <a:latin typeface="Segoe Print" pitchFamily="2" charset="0"/>
              </a:rPr>
              <a:t>семьи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latin typeface="Segoe Print" pitchFamily="2" charset="0"/>
              </a:rPr>
              <a:t>Теперь я узнала, что </a:t>
            </a:r>
          </a:p>
          <a:p>
            <a:r>
              <a:rPr lang="ru-RU" b="1" i="1" dirty="0">
                <a:latin typeface="Segoe Print" pitchFamily="2" charset="0"/>
              </a:rPr>
              <a:t>такое родословная</a:t>
            </a:r>
            <a:endParaRPr lang="ru-RU" sz="2000" b="1" i="1" dirty="0">
              <a:latin typeface="Segoe Print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latin typeface="Segoe Print" pitchFamily="2" charset="0"/>
              </a:rPr>
              <a:t>Я узнала какая игрушка </a:t>
            </a:r>
          </a:p>
          <a:p>
            <a:r>
              <a:rPr lang="ru-RU" b="1" i="1" dirty="0">
                <a:latin typeface="Segoe Print" pitchFamily="2" charset="0"/>
              </a:rPr>
              <a:t>у мамы была любимая в детстве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latin typeface="Segoe Print" pitchFamily="2" charset="0"/>
              </a:rPr>
              <a:t>Я узнал какие традиции есть у нас в</a:t>
            </a:r>
          </a:p>
          <a:p>
            <a:r>
              <a:rPr lang="ru-RU" b="1" i="1" dirty="0">
                <a:latin typeface="Segoe Print" pitchFamily="2" charset="0"/>
              </a:rPr>
              <a:t> семье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b="1" i="1" dirty="0">
                <a:latin typeface="Segoe Print" pitchFamily="2" charset="0"/>
              </a:rPr>
              <a:t> Я выучила песенки и стихи о семье</a:t>
            </a:r>
          </a:p>
          <a:p>
            <a:endParaRPr lang="ru-RU" b="1" i="1" dirty="0">
              <a:latin typeface="Segoe Print" pitchFamily="2" charset="0"/>
            </a:endParaRPr>
          </a:p>
          <a:p>
            <a:endParaRPr lang="ru-RU" b="1" i="1" dirty="0">
              <a:latin typeface="Segoe Print" pitchFamily="2" charset="0"/>
            </a:endParaRPr>
          </a:p>
          <a:p>
            <a:endParaRPr lang="ru-RU" b="1" i="1" dirty="0">
              <a:latin typeface="Segoe Print" pitchFamily="2" charset="0"/>
            </a:endParaRPr>
          </a:p>
          <a:p>
            <a:endParaRPr lang="ru-RU" b="1" i="1" dirty="0"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25135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«Генеалогическое дерево»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4544" y="1967351"/>
            <a:ext cx="518457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0299" y="1950320"/>
            <a:ext cx="5229991" cy="392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04203"/>
            <a:ext cx="4230687" cy="317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59" y="805248"/>
            <a:ext cx="4029075" cy="537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96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7" y="188640"/>
            <a:ext cx="3936437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2348880"/>
            <a:ext cx="4692013" cy="35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6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16632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«Семейный альбом»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4" y="2060848"/>
            <a:ext cx="4158508" cy="3118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66" y="3212976"/>
            <a:ext cx="4110183" cy="30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1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816" y="662448"/>
            <a:ext cx="4151465" cy="3203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0483" y="2696421"/>
            <a:ext cx="415146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764021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0724" y="799391"/>
            <a:ext cx="4810843" cy="3608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40" y="188640"/>
            <a:ext cx="3935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Фотоколлаж «Наша вторая семья»</a:t>
            </a:r>
          </a:p>
        </p:txBody>
      </p:sp>
    </p:spTree>
    <p:extLst>
      <p:ext uri="{BB962C8B-B14F-4D97-AF65-F5344CB8AC3E}">
        <p14:creationId xmlns:p14="http://schemas.microsoft.com/office/powerpoint/2010/main" val="56737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41600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мероприятие проекта «Вечер дружной семьи»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07856"/>
            <a:ext cx="7027291" cy="52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1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45741" cy="61416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8680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0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6" name="Picture 6" descr="http://player.myshared.ru/921488/data/images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1000108"/>
            <a:ext cx="707236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Цель проекта</a:t>
            </a:r>
            <a:r>
              <a:rPr lang="ru-RU" sz="2400" i="1" dirty="0"/>
              <a:t>:  </a:t>
            </a:r>
            <a:r>
              <a:rPr lang="ru-RU" sz="2000" dirty="0"/>
              <a:t>формирование свободной творческой личности ребёнка на основе семейных ценностей</a:t>
            </a:r>
          </a:p>
          <a:p>
            <a:r>
              <a:rPr lang="ru-RU" sz="2400" b="1" i="1" u="sng" dirty="0"/>
              <a:t>Задачи проекта: </a:t>
            </a:r>
            <a:endParaRPr lang="ru-RU" sz="2400" i="1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/>
              <a:t>Познакомить детей с понятием «генеалогическое дерево», вызвать интерес детей к истории своей семьи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/>
              <a:t> Развивать познавательные способности детей , уточняя наиболее значимую информацию о родных ребёнка, необходимых для положительных взаимоотношений в семье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/>
              <a:t> Воспитывать чувство уважения и любви к близким людям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/>
              <a:t>Способствовать активному вовлечению родителей в совместную деятельность с ребёнком в условиях семьи и детского сада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" y="2060848"/>
            <a:ext cx="828516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418" y="2606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дети старшей группы «Брусничка», воспитатель,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397222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глазами наших детей</a:t>
            </a:r>
            <a:endParaRPr lang="ru-RU" sz="4000" dirty="0"/>
          </a:p>
        </p:txBody>
      </p:sp>
      <p:pic>
        <p:nvPicPr>
          <p:cNvPr id="4" name="Picture 3" descr="F:\ДЕТСКИЙ ПРОЕКТ\14255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268" y="1124743"/>
            <a:ext cx="5071814" cy="47049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42862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Семья – это МЫ. Семья – это я, </a:t>
            </a:r>
          </a:p>
          <a:p>
            <a:r>
              <a:rPr lang="ru-RU" dirty="0">
                <a:latin typeface="Comic Sans MS" pitchFamily="66" charset="0"/>
              </a:rPr>
              <a:t>Семья – это папа и мама моя,</a:t>
            </a:r>
          </a:p>
          <a:p>
            <a:r>
              <a:rPr lang="ru-RU" dirty="0">
                <a:latin typeface="Comic Sans MS" pitchFamily="66" charset="0"/>
              </a:rPr>
              <a:t>Семья – это Павлик — братишка родной, </a:t>
            </a:r>
          </a:p>
          <a:p>
            <a:r>
              <a:rPr lang="ru-RU" dirty="0">
                <a:latin typeface="Comic Sans MS" pitchFamily="66" charset="0"/>
              </a:rPr>
              <a:t>Семья – это котик пушистенький мой,</a:t>
            </a:r>
          </a:p>
          <a:p>
            <a:r>
              <a:rPr lang="ru-RU" dirty="0">
                <a:latin typeface="Comic Sans MS" pitchFamily="66" charset="0"/>
              </a:rPr>
              <a:t>Семья – это бабушки две дорогие, Семья – и сестренки мои озорные, Семья – это крестный, и тети, и дяди, </a:t>
            </a:r>
          </a:p>
          <a:p>
            <a:r>
              <a:rPr lang="ru-RU" dirty="0">
                <a:latin typeface="Comic Sans MS" pitchFamily="66" charset="0"/>
              </a:rPr>
              <a:t>Семья – это елка в красивом наряде, Семья – это праздник за круглым столом,</a:t>
            </a:r>
          </a:p>
          <a:p>
            <a:r>
              <a:rPr lang="ru-RU" dirty="0">
                <a:latin typeface="Comic Sans MS" pitchFamily="66" charset="0"/>
              </a:rPr>
              <a:t>Семья – это счастье,</a:t>
            </a:r>
          </a:p>
          <a:p>
            <a:r>
              <a:rPr lang="ru-RU" dirty="0">
                <a:latin typeface="Comic Sans MS" pitchFamily="66" charset="0"/>
              </a:rPr>
              <a:t>Семья – это дом, </a:t>
            </a:r>
          </a:p>
          <a:p>
            <a:r>
              <a:rPr lang="ru-RU" dirty="0">
                <a:latin typeface="Comic Sans MS" pitchFamily="66" charset="0"/>
              </a:rPr>
              <a:t>Где любят и ждут, и не помнят о злом!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ДЕТСКИЙ ПРОЕКТ\schastlivaya_sem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083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Comic Sans MS" panose="030F0702030302020204" pitchFamily="66" charset="0"/>
              <a:ea typeface="BatangChe" pitchFamily="49" charset="-127"/>
              <a:cs typeface="Arabic Typesetting" pitchFamily="66" charset="-78"/>
            </a:endParaRPr>
          </a:p>
          <a:p>
            <a:r>
              <a:rPr lang="ru-RU" i="1" dirty="0">
                <a:latin typeface="Comic Sans MS" panose="030F0702030302020204" pitchFamily="66" charset="0"/>
                <a:ea typeface="BatangChe" pitchFamily="49" charset="-127"/>
                <a:cs typeface="Arabic Typesetting" pitchFamily="66" charset="-78"/>
              </a:rPr>
              <a:t>Семья- это когда живут вместе  (Максим Сайдашев)</a:t>
            </a:r>
          </a:p>
          <a:p>
            <a:r>
              <a:rPr lang="ru-RU" i="1" dirty="0">
                <a:latin typeface="Comic Sans MS" panose="030F0702030302020204" pitchFamily="66" charset="0"/>
                <a:ea typeface="BatangChe" pitchFamily="49" charset="-127"/>
                <a:cs typeface="Arabic Typesetting" pitchFamily="66" charset="-78"/>
              </a:rPr>
              <a:t>Бабушка, дедушка, мама, папа, брат и я (Дима </a:t>
            </a:r>
            <a:r>
              <a:rPr lang="ru-RU" i="1" dirty="0" err="1">
                <a:latin typeface="Comic Sans MS" panose="030F0702030302020204" pitchFamily="66" charset="0"/>
                <a:ea typeface="BatangChe" pitchFamily="49" charset="-127"/>
                <a:cs typeface="Arabic Typesetting" pitchFamily="66" charset="-78"/>
              </a:rPr>
              <a:t>Плахин</a:t>
            </a:r>
            <a:r>
              <a:rPr lang="ru-RU" i="1" dirty="0">
                <a:latin typeface="Comic Sans MS" panose="030F0702030302020204" pitchFamily="66" charset="0"/>
                <a:ea typeface="BatangChe" pitchFamily="49" charset="-127"/>
                <a:cs typeface="Arabic Typesetting" pitchFamily="66" charset="-78"/>
              </a:rPr>
              <a:t>)</a:t>
            </a:r>
          </a:p>
          <a:p>
            <a:r>
              <a:rPr lang="ru-RU" i="1" dirty="0">
                <a:latin typeface="Comic Sans MS" panose="030F0702030302020204" pitchFamily="66" charset="0"/>
                <a:ea typeface="BatangChe" pitchFamily="49" charset="-127"/>
                <a:cs typeface="Arabic Typesetting" pitchFamily="66" charset="-78"/>
              </a:rPr>
              <a:t>Когда все дома (Даша </a:t>
            </a:r>
            <a:r>
              <a:rPr lang="ru-RU" i="1" dirty="0" err="1">
                <a:latin typeface="Comic Sans MS" panose="030F0702030302020204" pitchFamily="66" charset="0"/>
                <a:ea typeface="BatangChe" pitchFamily="49" charset="-127"/>
                <a:cs typeface="Arabic Typesetting" pitchFamily="66" charset="-78"/>
              </a:rPr>
              <a:t>Вингалова</a:t>
            </a:r>
            <a:r>
              <a:rPr lang="ru-RU" i="1" dirty="0">
                <a:latin typeface="Comic Sans MS" panose="030F0702030302020204" pitchFamily="66" charset="0"/>
                <a:ea typeface="BatangChe" pitchFamily="49" charset="-127"/>
                <a:cs typeface="Arabic Typesetting" pitchFamily="66" charset="-78"/>
              </a:rPr>
              <a:t>)                                 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3200" b="1" dirty="0">
                <a:solidFill>
                  <a:srgbClr val="C00000"/>
                </a:solidFill>
                <a:latin typeface="Segoe Print" pitchFamily="2" charset="0"/>
              </a:rPr>
              <a:t>Дети говорят: семья- это…?</a:t>
            </a: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644992"/>
            <a:ext cx="65008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Print" pitchFamily="2" charset="0"/>
              </a:rPr>
              <a:t>Семья – это когда все друг–друга любят(Полина)</a:t>
            </a:r>
          </a:p>
          <a:p>
            <a:r>
              <a:rPr lang="ru-RU" sz="1600" dirty="0">
                <a:latin typeface="Segoe Print" pitchFamily="2" charset="0"/>
              </a:rPr>
              <a:t>В семье не должны обижать друг друга (Олег </a:t>
            </a:r>
            <a:r>
              <a:rPr lang="ru-RU" sz="1600" dirty="0" err="1">
                <a:latin typeface="Segoe Print" pitchFamily="2" charset="0"/>
              </a:rPr>
              <a:t>Жимоедов</a:t>
            </a:r>
            <a:r>
              <a:rPr lang="ru-RU" sz="1600" dirty="0">
                <a:latin typeface="Segoe Print" pitchFamily="2" charset="0"/>
              </a:rPr>
              <a:t>)</a:t>
            </a:r>
          </a:p>
          <a:p>
            <a:r>
              <a:rPr lang="ru-RU" sz="1600" dirty="0">
                <a:latin typeface="Segoe Print" pitchFamily="2" charset="0"/>
              </a:rPr>
              <a:t>Семья – это когда живут вместе и никогда не расстаются (Марина Бай</a:t>
            </a:r>
            <a:r>
              <a:rPr lang="ru-RU" dirty="0">
                <a:latin typeface="Segoe Print" pitchFamily="2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СКИЙ ПРОЕКТ\45295904200811012139383591631081575_0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0"/>
            <a:ext cx="1021560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000164" y="0"/>
            <a:ext cx="9929882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i="1" dirty="0"/>
          </a:p>
          <a:p>
            <a:pPr algn="ctr"/>
            <a:r>
              <a:rPr lang="ru-RU" i="1" dirty="0">
                <a:latin typeface="Segoe Print" pitchFamily="2" charset="0"/>
              </a:rPr>
              <a:t>Моя бабушка работает в музее, она делает разные красивые открытки(Ира Плоскова)</a:t>
            </a:r>
          </a:p>
          <a:p>
            <a:pPr algn="ctr"/>
            <a:r>
              <a:rPr lang="ru-RU" i="1" dirty="0">
                <a:latin typeface="Segoe Print" pitchFamily="2" charset="0"/>
              </a:rPr>
              <a:t>Дедушка учит со мной стихи (</a:t>
            </a:r>
            <a:r>
              <a:rPr lang="ru-RU" i="1" dirty="0" err="1">
                <a:latin typeface="Segoe Print" pitchFamily="2" charset="0"/>
              </a:rPr>
              <a:t>Сетик</a:t>
            </a:r>
            <a:r>
              <a:rPr lang="ru-RU" i="1" dirty="0">
                <a:latin typeface="Segoe Print" pitchFamily="2" charset="0"/>
              </a:rPr>
              <a:t> </a:t>
            </a:r>
            <a:r>
              <a:rPr lang="ru-RU" i="1" dirty="0" err="1">
                <a:latin typeface="Segoe Print" pitchFamily="2" charset="0"/>
              </a:rPr>
              <a:t>Игитхонян</a:t>
            </a:r>
            <a:r>
              <a:rPr lang="ru-RU" i="1" dirty="0">
                <a:latin typeface="Segoe Print" pitchFamily="2" charset="0"/>
              </a:rPr>
              <a:t>)</a:t>
            </a:r>
          </a:p>
          <a:p>
            <a:pPr algn="ctr"/>
            <a:r>
              <a:rPr lang="ru-RU" i="1" dirty="0">
                <a:latin typeface="Segoe Print" pitchFamily="2" charset="0"/>
              </a:rPr>
              <a:t>Моя мама делает причёски в салоне красоты (Саша Алексеев)</a:t>
            </a:r>
          </a:p>
          <a:p>
            <a:pPr algn="ctr"/>
            <a:r>
              <a:rPr lang="ru-RU" i="1" dirty="0">
                <a:latin typeface="Segoe Print" pitchFamily="2" charset="0"/>
              </a:rPr>
              <a:t>Мама работает  в школе учителем (Марина Бай)</a:t>
            </a:r>
          </a:p>
          <a:p>
            <a:pPr algn="ctr"/>
            <a:endParaRPr lang="ru-RU" i="1" dirty="0">
              <a:latin typeface="Segoe Print" pitchFamily="2" charset="0"/>
            </a:endParaRPr>
          </a:p>
          <a:p>
            <a:pPr algn="ctr"/>
            <a:r>
              <a:rPr lang="ru-RU" i="1" dirty="0">
                <a:latin typeface="Segoe Print" pitchFamily="2" charset="0"/>
              </a:rPr>
              <a:t>Мама любит делать поделки и я ей помогаю (Юля </a:t>
            </a:r>
            <a:r>
              <a:rPr lang="ru-RU" i="1" dirty="0" err="1">
                <a:latin typeface="Segoe Print" pitchFamily="2" charset="0"/>
              </a:rPr>
              <a:t>Хуснутдинова</a:t>
            </a:r>
            <a:r>
              <a:rPr lang="ru-RU" i="1" dirty="0">
                <a:latin typeface="Segoe Print" pitchFamily="2" charset="0"/>
              </a:rPr>
              <a:t>)</a:t>
            </a:r>
          </a:p>
          <a:p>
            <a:pPr algn="ctr"/>
            <a:r>
              <a:rPr lang="ru-RU" i="1" dirty="0">
                <a:latin typeface="Segoe Print" pitchFamily="2" charset="0"/>
              </a:rPr>
              <a:t>Моя мама работает в банке ,она даёт людям денежки(Дима </a:t>
            </a:r>
            <a:r>
              <a:rPr lang="ru-RU" i="1" dirty="0" err="1">
                <a:latin typeface="Segoe Print" pitchFamily="2" charset="0"/>
              </a:rPr>
              <a:t>Плахин</a:t>
            </a:r>
            <a:r>
              <a:rPr lang="ru-RU" i="1" dirty="0">
                <a:latin typeface="Segoe Print" pitchFamily="2" charset="0"/>
              </a:rPr>
              <a:t>)</a:t>
            </a:r>
          </a:p>
          <a:p>
            <a:pPr algn="ctr"/>
            <a:r>
              <a:rPr lang="ru-RU" i="1" dirty="0">
                <a:latin typeface="Segoe Print" pitchFamily="2" charset="0"/>
              </a:rPr>
              <a:t>Бабушка,  живёт в деревне,</a:t>
            </a:r>
          </a:p>
          <a:p>
            <a:pPr algn="ctr"/>
            <a:r>
              <a:rPr lang="ru-RU" i="1" dirty="0">
                <a:latin typeface="Segoe Print" pitchFamily="2" charset="0"/>
              </a:rPr>
              <a:t>там у неё много животных (Даниэль Рахимов)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778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ЧТО МЫ  ЗНАЕМ О СВОЕЙ СЕМЬЕ?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333375"/>
            <a:ext cx="8785225" cy="640873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ЕТСКИЙ ПРОЕКТ\1227119258_xfjt_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26"/>
            <a:ext cx="9144000" cy="6715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Segoe Print" pitchFamily="2" charset="0"/>
              </a:rPr>
              <a:t>   ЧТО   ХОТИМ  УЗНАТЬ  О СВОЕЙ СЕМЬЕ?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241300"/>
            <a:ext cx="8137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defRPr/>
            </a:pP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388" y="4581525"/>
            <a:ext cx="86407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050" name="Picture 2" descr="C:\Users\aDMIN\Desktop\animal-graphics-rabbits-952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4356"/>
            <a:ext cx="4433906" cy="50863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4572032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Segoe Print" pitchFamily="2" charset="0"/>
            </a:endParaRPr>
          </a:p>
          <a:p>
            <a:r>
              <a:rPr lang="ru-RU" sz="1600" i="1" dirty="0">
                <a:latin typeface="Segoe Print" pitchFamily="2" charset="0"/>
              </a:rPr>
              <a:t>Хочу посмотреть как  папа работает на работе? (Олег </a:t>
            </a:r>
            <a:r>
              <a:rPr lang="ru-RU" sz="1600" i="1" dirty="0" err="1">
                <a:latin typeface="Segoe Print" pitchFamily="2" charset="0"/>
              </a:rPr>
              <a:t>Жимоедов</a:t>
            </a:r>
            <a:r>
              <a:rPr lang="ru-RU" sz="1600" i="1" dirty="0">
                <a:latin typeface="Segoe Print" pitchFamily="2" charset="0"/>
              </a:rPr>
              <a:t>)</a:t>
            </a:r>
          </a:p>
          <a:p>
            <a:endParaRPr lang="ru-RU" sz="1600" i="1" dirty="0">
              <a:latin typeface="Segoe Print" pitchFamily="2" charset="0"/>
            </a:endParaRPr>
          </a:p>
          <a:p>
            <a:r>
              <a:rPr lang="ru-RU" sz="1600" i="1" dirty="0">
                <a:latin typeface="Segoe Print" pitchFamily="2" charset="0"/>
              </a:rPr>
              <a:t>Как жили мои дедушка с бабушкой? (Полина Мамаева)</a:t>
            </a:r>
          </a:p>
          <a:p>
            <a:endParaRPr lang="ru-RU" sz="1600" i="1" dirty="0">
              <a:latin typeface="Segoe Print" pitchFamily="2" charset="0"/>
            </a:endParaRPr>
          </a:p>
          <a:p>
            <a:r>
              <a:rPr lang="ru-RU" sz="1600" i="1" dirty="0">
                <a:latin typeface="Segoe Print" pitchFamily="2" charset="0"/>
              </a:rPr>
              <a:t>Мне хочется увидеть фотографии </a:t>
            </a:r>
          </a:p>
          <a:p>
            <a:r>
              <a:rPr lang="ru-RU" sz="1600" i="1" dirty="0">
                <a:latin typeface="Segoe Print" pitchFamily="2" charset="0"/>
              </a:rPr>
              <a:t>своих прадедушек и прабабушек (Ира </a:t>
            </a:r>
            <a:r>
              <a:rPr lang="ru-RU" sz="1600" i="1" dirty="0" err="1">
                <a:latin typeface="Segoe Print" pitchFamily="2" charset="0"/>
              </a:rPr>
              <a:t>Кугаевских</a:t>
            </a:r>
            <a:r>
              <a:rPr lang="ru-RU" sz="1600" i="1" dirty="0">
                <a:latin typeface="Segoe Print" pitchFamily="2" charset="0"/>
              </a:rPr>
              <a:t>)</a:t>
            </a:r>
          </a:p>
          <a:p>
            <a:endParaRPr lang="ru-RU" sz="1600" i="1" dirty="0">
              <a:latin typeface="Segoe Print" pitchFamily="2" charset="0"/>
            </a:endParaRPr>
          </a:p>
          <a:p>
            <a:r>
              <a:rPr lang="ru-RU" sz="1600" i="1" dirty="0">
                <a:latin typeface="Segoe Print" pitchFamily="2" charset="0"/>
              </a:rPr>
              <a:t>Какая в детстве у мамы была любимая игрушка? (Саша Бородин)</a:t>
            </a:r>
          </a:p>
          <a:p>
            <a:endParaRPr lang="ru-RU" sz="1600" i="1" dirty="0">
              <a:latin typeface="Segoe Print" pitchFamily="2" charset="0"/>
            </a:endParaRPr>
          </a:p>
          <a:p>
            <a:r>
              <a:rPr lang="ru-RU" sz="1600" i="1" dirty="0">
                <a:latin typeface="Segoe Print" pitchFamily="2" charset="0"/>
              </a:rPr>
              <a:t>Хочу узнать о своих тётях и дядях (Дима </a:t>
            </a:r>
            <a:r>
              <a:rPr lang="ru-RU" sz="1600" i="1" dirty="0" err="1">
                <a:latin typeface="Segoe Print" pitchFamily="2" charset="0"/>
              </a:rPr>
              <a:t>Кандаков</a:t>
            </a:r>
            <a:r>
              <a:rPr lang="ru-RU" sz="1600" i="1" dirty="0">
                <a:latin typeface="Segoe Print" pitchFamily="2" charset="0"/>
              </a:rPr>
              <a:t>)</a:t>
            </a:r>
          </a:p>
          <a:p>
            <a:endParaRPr lang="ru-RU" sz="1600" i="1" dirty="0">
              <a:latin typeface="Segoe Print" pitchFamily="2" charset="0"/>
            </a:endParaRPr>
          </a:p>
          <a:p>
            <a:r>
              <a:rPr lang="ru-RU" sz="1600" i="1" dirty="0">
                <a:latin typeface="Segoe Print" pitchFamily="2" charset="0"/>
              </a:rPr>
              <a:t>В какие игры играли мои мама и папа? (Ника </a:t>
            </a:r>
            <a:r>
              <a:rPr lang="ru-RU" sz="1600" i="1" dirty="0" err="1">
                <a:latin typeface="Segoe Print" pitchFamily="2" charset="0"/>
              </a:rPr>
              <a:t>Неберекутина</a:t>
            </a:r>
            <a:r>
              <a:rPr lang="ru-RU" sz="1600" i="1" dirty="0">
                <a:latin typeface="Segoe Print" pitchFamily="2" charset="0"/>
              </a:rPr>
              <a:t>)</a:t>
            </a:r>
          </a:p>
          <a:p>
            <a:endParaRPr lang="ru-RU" sz="1600" i="1" dirty="0">
              <a:latin typeface="Segoe Print" pitchFamily="2" charset="0"/>
            </a:endParaRPr>
          </a:p>
          <a:p>
            <a:r>
              <a:rPr lang="ru-RU" sz="1600" i="1" dirty="0">
                <a:latin typeface="Segoe Print" pitchFamily="2" charset="0"/>
              </a:rPr>
              <a:t> Как у мамы получается делать разные поделки из листьев, фруктов (Даша </a:t>
            </a:r>
            <a:r>
              <a:rPr lang="ru-RU" sz="1600" i="1" dirty="0" err="1">
                <a:latin typeface="Segoe Print" pitchFamily="2" charset="0"/>
              </a:rPr>
              <a:t>Вингалова</a:t>
            </a:r>
            <a:r>
              <a:rPr lang="ru-RU" sz="1600" i="1" dirty="0">
                <a:latin typeface="Segoe Print" pitchFamily="2" charset="0"/>
              </a:rPr>
              <a:t>)</a:t>
            </a:r>
          </a:p>
          <a:p>
            <a:endParaRPr lang="ru-RU" sz="1600" i="1" dirty="0">
              <a:latin typeface="Segoe Print" pitchFamily="2" charset="0"/>
            </a:endParaRPr>
          </a:p>
          <a:p>
            <a:r>
              <a:rPr lang="ru-RU" sz="1600" i="1" dirty="0">
                <a:latin typeface="Segoe Print" pitchFamily="2" charset="0"/>
              </a:rPr>
              <a:t>Узнать как познакомились мои мама и папа (Ира Плоскова)</a:t>
            </a:r>
          </a:p>
          <a:p>
            <a:endParaRPr lang="ru-RU" sz="1600" i="1" dirty="0">
              <a:latin typeface="Segoe Print" pitchFamily="2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4621213"/>
            <a:ext cx="8756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2292" name="Picture 4" descr="http://kddu25.ucoz.ru/0_57dae_ca02656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7620000" cy="5715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142853"/>
            <a:ext cx="5286380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ЧТО МЫ  БУДЕМ ДЕЛАТЬ</a:t>
            </a:r>
          </a:p>
          <a:p>
            <a:r>
              <a:rPr lang="ru-RU" sz="2000" i="1" dirty="0">
                <a:latin typeface="Segoe Print" pitchFamily="2" charset="0"/>
              </a:rPr>
              <a:t>Рисовать </a:t>
            </a:r>
          </a:p>
          <a:p>
            <a:r>
              <a:rPr lang="ru-RU" sz="2000" i="1" dirty="0">
                <a:latin typeface="Segoe Print" pitchFamily="2" charset="0"/>
              </a:rPr>
              <a:t>                 Лепить</a:t>
            </a:r>
          </a:p>
          <a:p>
            <a:r>
              <a:rPr lang="ru-RU" sz="2000" i="1" dirty="0">
                <a:latin typeface="Segoe Print" pitchFamily="2" charset="0"/>
              </a:rPr>
              <a:t>  Спрошу у мамы и всем расскажу</a:t>
            </a:r>
          </a:p>
          <a:p>
            <a:endParaRPr lang="ru-RU" sz="2000" i="1" dirty="0">
              <a:latin typeface="Segoe Print" pitchFamily="2" charset="0"/>
            </a:endParaRPr>
          </a:p>
          <a:p>
            <a:r>
              <a:rPr lang="ru-RU" sz="2000" i="1" dirty="0">
                <a:latin typeface="Segoe Print" pitchFamily="2" charset="0"/>
              </a:rPr>
              <a:t>Буду  маме  помогать  делать </a:t>
            </a:r>
          </a:p>
          <a:p>
            <a:r>
              <a:rPr lang="ru-RU" sz="2000" i="1" dirty="0">
                <a:latin typeface="Segoe Print" pitchFamily="2" charset="0"/>
              </a:rPr>
              <a:t>наше семейное дерево</a:t>
            </a:r>
          </a:p>
          <a:p>
            <a:endParaRPr lang="ru-RU" sz="2000" i="1" dirty="0">
              <a:latin typeface="Segoe Print" pitchFamily="2" charset="0"/>
            </a:endParaRPr>
          </a:p>
          <a:p>
            <a:r>
              <a:rPr lang="ru-RU" sz="2000" i="1" dirty="0">
                <a:latin typeface="Segoe Print" pitchFamily="2" charset="0"/>
              </a:rPr>
              <a:t>Спрошу у бабушки, а потом расскажу вам</a:t>
            </a:r>
          </a:p>
          <a:p>
            <a:endParaRPr lang="ru-RU" sz="2000" i="1" dirty="0">
              <a:latin typeface="Segoe Print" pitchFamily="2" charset="0"/>
            </a:endParaRPr>
          </a:p>
          <a:p>
            <a:r>
              <a:rPr lang="ru-RU" sz="2000" i="1" dirty="0">
                <a:latin typeface="Segoe Print" pitchFamily="2" charset="0"/>
              </a:rPr>
              <a:t>Напишу о своей семье письмо</a:t>
            </a:r>
          </a:p>
          <a:p>
            <a:endParaRPr lang="ru-RU" sz="2000" i="1" dirty="0">
              <a:latin typeface="Segoe Print" pitchFamily="2" charset="0"/>
            </a:endParaRPr>
          </a:p>
          <a:p>
            <a:r>
              <a:rPr lang="ru-RU" sz="2000" i="1" dirty="0">
                <a:latin typeface="Segoe Print" pitchFamily="2" charset="0"/>
              </a:rPr>
              <a:t>Поговорю с братом</a:t>
            </a:r>
          </a:p>
          <a:p>
            <a:endParaRPr lang="ru-RU" sz="2000" i="1" dirty="0">
              <a:latin typeface="Segoe Print" pitchFamily="2" charset="0"/>
            </a:endParaRPr>
          </a:p>
          <a:p>
            <a:r>
              <a:rPr lang="ru-RU" sz="2000" i="1" dirty="0">
                <a:latin typeface="Segoe Print" pitchFamily="2" charset="0"/>
              </a:rPr>
              <a:t>Буду  с мамой делать поделку</a:t>
            </a:r>
          </a:p>
          <a:p>
            <a:endParaRPr lang="ru-RU" sz="2000" i="1" dirty="0">
              <a:latin typeface="Segoe Print" pitchFamily="2" charset="0"/>
            </a:endParaRPr>
          </a:p>
          <a:p>
            <a:r>
              <a:rPr lang="ru-RU" sz="2000" i="1" dirty="0">
                <a:latin typeface="Segoe Print" pitchFamily="2" charset="0"/>
              </a:rPr>
              <a:t>Я вместе с мамой составлю рассказ о своей семье</a:t>
            </a:r>
            <a:endParaRPr lang="ru-RU" sz="2400" dirty="0">
              <a:latin typeface="Segoe Print" pitchFamily="2" charset="0"/>
            </a:endParaRP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Segoe Print" pitchFamily="2" charset="0"/>
              </a:rPr>
              <a:t> </a:t>
            </a:r>
            <a:r>
              <a:rPr lang="ru-RU" sz="1600" b="1" i="1" dirty="0">
                <a:latin typeface="Comic Sans MS" pitchFamily="66" charset="0"/>
              </a:rPr>
              <a:t>Нарисовать  свою семью 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 Разучить песни и стихи о семье с детьми 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 Подобрать иллюстрации про семью 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 Написать рассказ вместе с мамой про свою семью </a:t>
            </a:r>
            <a:endParaRPr lang="ru-RU" sz="1600" b="1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Сделать аппликацию из цветной бумаги «Мой дом –моя крепость»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Построить дом из мягкого модуля 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Нарисовать «Как мы отдыхаем всей семьёй» 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Сюжетно-ролевые игры «Семья», «Дочки - матери», «Маленькие помощники» 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Творческое рассказывание детей по темам «Выходной день в моей семье», «Мои близкие», «Наши любимые питомцы», «Лето на даче», «Наше путешествие», «Мир семейных увлечений», «Как я помогаю дома» </a:t>
            </a:r>
          </a:p>
          <a:p>
            <a:pPr algn="ctr"/>
            <a:r>
              <a:rPr lang="ru-RU" sz="1600" b="1" i="1" dirty="0">
                <a:solidFill>
                  <a:srgbClr val="0070C0"/>
                </a:solidFill>
                <a:latin typeface="Comic Sans MS" pitchFamily="66" charset="0"/>
              </a:rPr>
              <a:t>Начало: 12.10.2015г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Comic Sans MS" pitchFamily="66" charset="0"/>
              </a:rPr>
              <a:t>«В кругу дружной семьи»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1600" b="1" i="1" dirty="0">
                <a:solidFill>
                  <a:srgbClr val="0070C0"/>
                </a:solidFill>
                <a:latin typeface="Comic Sans MS" pitchFamily="66" charset="0"/>
              </a:rPr>
              <a:t>Окончание: 23.10.2015г</a:t>
            </a:r>
            <a:r>
              <a:rPr lang="ru-RU" sz="1600" b="1" i="1" dirty="0">
                <a:latin typeface="Comic Sans MS" pitchFamily="66" charset="0"/>
              </a:rPr>
              <a:t>.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Исследовать историю своей семьи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Узнать о  традициях и увлечениях своих родных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Сделать «Герб моей семьи» (Юля с мамой)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Сосчитать  своих родных (Лена, Кирилл)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Построить дом, дорогу, забор  из конструктора (Кирилл, Степан)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 Выложить из счётных палочек и геометрических фигур «Моя комната» (Максим) 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Слушать чтение рассказов о семье (Дарья Валерьевна)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Сделать из макарон «Бусы для мамы» (Даша)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Лепить из пластилина свою семью (Лиза с мамой)</a:t>
            </a:r>
            <a:endParaRPr lang="ru-RU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i="1" dirty="0">
                <a:latin typeface="Comic Sans MS" pitchFamily="66" charset="0"/>
              </a:rPr>
              <a:t>Изготовить книжку-самоделку «Моя семья» (Ира Плоскова с бабушкой)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870</TotalTime>
  <Words>836</Words>
  <Application>Microsoft Office PowerPoint</Application>
  <PresentationFormat>Экран (4:3)</PresentationFormat>
  <Paragraphs>174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Comic Sans MS</vt:lpstr>
      <vt:lpstr>Georgia</vt:lpstr>
      <vt:lpstr>Segoe Print</vt:lpstr>
      <vt:lpstr>Times New Roman</vt:lpstr>
      <vt:lpstr>Trebuchet MS</vt:lpstr>
      <vt:lpstr>Wingdings</vt:lpstr>
      <vt:lpstr>Воздушный 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ЧЕГО МЫ ДОСТИГЛИ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Чти отца и мать твою и преклоняй главу свою к их стопам, ибо мать родила тебя из утробы своей, претерпев немалые страдания, отец же всегда соболезнует тебе и всегда о тебе печалится. Того ради старость его поддержи, болезнь его излечи, седины его облобызай и накорми его сладкою пищей. То же самое твори и матери своей, а если стала она от старости ветха, носи ее на руках, а через грязь перенеси на своих плечах, прежде ее накорми, а потом уже и сам вкуси, с похвалою припади ко груди ее, и расцелуй мать свою — корень рождения своего. Ибо как ты родителям своим сотворишь, так же и дети твои воздадут тебе тою же мерою.                                                                                                                                Аввакум</dc:title>
  <dc:creator>Саня</dc:creator>
  <cp:lastModifiedBy>Дмитрий</cp:lastModifiedBy>
  <cp:revision>84</cp:revision>
  <dcterms:created xsi:type="dcterms:W3CDTF">2012-05-10T03:07:37Z</dcterms:created>
  <dcterms:modified xsi:type="dcterms:W3CDTF">2020-04-30T16:12:57Z</dcterms:modified>
</cp:coreProperties>
</file>